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31980" cy="463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30206" cy="613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5" y="889000"/>
            <a:ext cx="67754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733752" cy="573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0375"/>
          <a:stretch>
            <a:fillRect/>
          </a:stretch>
        </p:blipFill>
        <p:spPr bwMode="auto">
          <a:xfrm>
            <a:off x="1475656" y="836712"/>
            <a:ext cx="678908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Посмотри на картинку. Как называются светящиеся элементы на одежде детей</a:t>
            </a:r>
            <a:endParaRPr lang="ru-RU" sz="4000" dirty="0"/>
          </a:p>
        </p:txBody>
      </p:sp>
      <p:pic>
        <p:nvPicPr>
          <p:cNvPr id="4" name="Содержимое 3" descr="https://fhd.multiurok.ru/d/4/5/d450860e70cd7a92ee1fc0e89b66c7e068186aca/viktorina-po-pdd-6-klass_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2646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Посмотри на картинку. Какие дети  не соблюдают ПДД?</a:t>
            </a:r>
            <a:endParaRPr lang="ru-RU" dirty="0"/>
          </a:p>
        </p:txBody>
      </p:sp>
      <p:pic>
        <p:nvPicPr>
          <p:cNvPr id="4" name="Содержимое 3" descr="https://fhd.multiurok.ru/d/4/5/d450860e70cd7a92ee1fc0e89b66c7e068186aca/viktorina-po-pdd-6-klass_5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971600" y="548680"/>
            <a:ext cx="7004711" cy="575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899592" y="332656"/>
            <a:ext cx="7272807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496943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704856" cy="632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88950"/>
            <a:ext cx="81280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5970240" cy="59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09329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214070" cy="621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11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Посмотри на картинку. Как называются светящиеся элементы на одежде детей</vt:lpstr>
      <vt:lpstr>      Посмотри на картинку. Какие дети  не соблюдают ПДД?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2023-09-21T06:00:45Z</dcterms:created>
  <dcterms:modified xsi:type="dcterms:W3CDTF">2023-09-21T09:38:45Z</dcterms:modified>
</cp:coreProperties>
</file>